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14"/>
      <p:bold r:id="rId15"/>
      <p:italic r:id="rId16"/>
      <p:boldItalic r:id="rId17"/>
    </p:embeddedFont>
    <p:embeddedFont>
      <p:font typeface="Merriweather" panose="00000500000000000000" pitchFamily="2" charset="-52"/>
      <p:regular r:id="rId18"/>
      <p:bold r:id="rId19"/>
      <p:italic r:id="rId20"/>
      <p:boldItalic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7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fab43a24e8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fab43a24e8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fab43a24e8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fab43a24e8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fab43a24e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fab43a24e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fab43a24e8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fab43a24e8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fab43a24e8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fab43a24e8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fab43a24e8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fab43a24e8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fab43a24e8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fab43a24e8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fab43a24e8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fab43a24e8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fab43a24e8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fab43a24e8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fab43a24e8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fab43a24e8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Точки контроля для достижения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целей </a:t>
            </a:r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311700" y="1757750"/>
            <a:ext cx="8093100" cy="17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/>
              <a:t>Сабинин Денис Андреевич</a:t>
            </a:r>
            <a:r>
              <a:rPr lang="ru-RU" sz="2100" dirty="0"/>
              <a:t>, </a:t>
            </a:r>
            <a:r>
              <a:rPr lang="ru-RU" sz="2100"/>
              <a:t>учитель технологии</a:t>
            </a:r>
            <a:endParaRPr sz="2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/>
              <a:t>МБОУ “Центр Образования №4” г. Новомосковск</a:t>
            </a:r>
            <a:endParaRPr sz="2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Итоговая аттестация</a:t>
            </a:r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body" idx="1"/>
          </p:nvPr>
        </p:nvSpPr>
        <p:spPr>
          <a:xfrm>
            <a:off x="4323300" y="522450"/>
            <a:ext cx="48207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152400" lvl="0" indent="0" algn="just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Итоговая аттестация в конце учебного года или семестра позволяет оценить общий уровень подготовки учеников и соответствие их знаний и навыков требованиям программы.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152400" marR="228600" lvl="0" indent="0" algn="just" rtl="0">
              <a:spcBef>
                <a:spcPts val="200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9" name="Google Shape;1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0200" y="1607100"/>
            <a:ext cx="4466900" cy="3350175"/>
          </a:xfrm>
          <a:prstGeom prst="rect">
            <a:avLst/>
          </a:prstGeom>
          <a:noFill/>
          <a:ln w="19050" cap="flat" cmpd="sng">
            <a:solidFill>
              <a:srgbClr val="31394D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Заключение</a:t>
            </a:r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4353325" y="522450"/>
            <a:ext cx="48210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Точки контроля помогают учителю труда не только отслеживать прогресс учащихся, но и адаптировать процесс обучения в зависимости от потребностей классов и индивидуальных учеников. Это способствует более эффективному и осознанному обучению, что в конечном итоге ведет к достижению образовательных целей.</a:t>
            </a:r>
            <a:endParaRPr sz="1500"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0" y="465675"/>
            <a:ext cx="43029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Вступление</a:t>
            </a:r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4333200" y="522450"/>
            <a:ext cx="48108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Учитель труда, как и любой другой педагог, может использовать систему точек контроля для достижения образовательных целей. Эти точки контроля помогают отслеживать прогресс учеников и вносят коррективы в образовательный процесс.</a:t>
            </a:r>
            <a:endParaRPr sz="1400"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1838" y="1955775"/>
            <a:ext cx="4733525" cy="2997899"/>
          </a:xfrm>
          <a:prstGeom prst="rect">
            <a:avLst/>
          </a:prstGeom>
          <a:noFill/>
          <a:ln w="19050" cap="flat" cmpd="sng">
            <a:solidFill>
              <a:srgbClr val="31394D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0" y="500925"/>
            <a:ext cx="43281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Оценка практических работ</a:t>
            </a:r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4328100" y="522450"/>
            <a:ext cx="48159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Это может быть оценка качества выполнения работы, соблюдения техники безопасности, использования инструментов и материалов. Работа в программах 3D моделирования и робототехника особенно нравятся ученикам.</a:t>
            </a:r>
            <a:endParaRPr sz="16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7025" y="1929175"/>
            <a:ext cx="4678049" cy="3118699"/>
          </a:xfrm>
          <a:prstGeom prst="rect">
            <a:avLst/>
          </a:prstGeom>
          <a:noFill/>
          <a:ln w="19050" cap="flat" cmpd="sng">
            <a:solidFill>
              <a:srgbClr val="31394D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0" y="626750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Анализ проектов</a:t>
            </a:r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4318200" y="522450"/>
            <a:ext cx="48258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Учитель может оценивать проекты учеников с точки зрения их оригинальности, сложности, соответствия поставленным задачам и целям обучения. Использование современных технологий (наборы роботехники, 3D принтеры) в создании проекта повышает мотивацию учеников.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4137" y="2205975"/>
            <a:ext cx="4613926" cy="2580200"/>
          </a:xfrm>
          <a:prstGeom prst="rect">
            <a:avLst/>
          </a:prstGeom>
          <a:noFill/>
          <a:ln w="19050" cap="flat" cmpd="sng">
            <a:solidFill>
              <a:srgbClr val="31394D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0" y="500925"/>
            <a:ext cx="43233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Участие в конкурсах и выставках</a:t>
            </a:r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4323300" y="522450"/>
            <a:ext cx="48207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Участие в конкурсах и выставках может стать дополнительным стимулом для учеников и способом оценить их прогресс.</a:t>
            </a:r>
            <a:endParaRPr sz="16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5025" y="1743000"/>
            <a:ext cx="4637227" cy="2529851"/>
          </a:xfrm>
          <a:prstGeom prst="rect">
            <a:avLst/>
          </a:prstGeom>
          <a:noFill/>
          <a:ln w="19050" cap="flat" cmpd="sng">
            <a:solidFill>
              <a:srgbClr val="31394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4" name="Google Shape;94;p17"/>
          <p:cNvSpPr txBox="1"/>
          <p:nvPr/>
        </p:nvSpPr>
        <p:spPr>
          <a:xfrm>
            <a:off x="4415025" y="4297950"/>
            <a:ext cx="3583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Наш проект на конкурс с 8 классом</a:t>
            </a:r>
            <a:endParaRPr sz="900"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0" y="500925"/>
            <a:ext cx="43182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Обратная связь от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родителей</a:t>
            </a:r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4318200" y="522450"/>
            <a:ext cx="48258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Родители могут дать ценную информацию о том, как их дети воспринимают уроки труда и насколько они заинтересованы в предмете.</a:t>
            </a:r>
            <a:endParaRPr sz="16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6800" y="1657334"/>
            <a:ext cx="4608599" cy="30739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0" y="500925"/>
            <a:ext cx="43131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Тестирование и контрольные работы</a:t>
            </a:r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1"/>
          </p:nvPr>
        </p:nvSpPr>
        <p:spPr>
          <a:xfrm>
            <a:off x="4313100" y="522450"/>
            <a:ext cx="48309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Тестирование и контрольные работы позволяют оценить уровень знаний и навыков учеников по определенным темам или разделам программы.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0337" y="1395725"/>
            <a:ext cx="4556425" cy="3656000"/>
          </a:xfrm>
          <a:prstGeom prst="rect">
            <a:avLst/>
          </a:prstGeom>
          <a:noFill/>
          <a:ln w="19050" cap="flat" cmpd="sng">
            <a:solidFill>
              <a:srgbClr val="31394D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0" y="500925"/>
            <a:ext cx="43080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Наблюдение за работой учеников</a:t>
            </a:r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4308000" y="500925"/>
            <a:ext cx="48360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Наблюдая за тем, как ученики работают на уроках, учитель может оценить их навыки, мотивацию и способность к самостоятельному решению задач.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1863" y="1476275"/>
            <a:ext cx="4648284" cy="3168574"/>
          </a:xfrm>
          <a:prstGeom prst="rect">
            <a:avLst/>
          </a:prstGeom>
          <a:noFill/>
          <a:ln w="19050" cap="flat" cmpd="sng">
            <a:solidFill>
              <a:srgbClr val="31394D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0" y="500925"/>
            <a:ext cx="43182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Самооценка учеников</a:t>
            </a:r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body" idx="1"/>
          </p:nvPr>
        </p:nvSpPr>
        <p:spPr>
          <a:xfrm>
            <a:off x="4318200" y="500925"/>
            <a:ext cx="48258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Ученики могут самостоятельно оценивать свои работы и проекты, что позволяет им лучше понять свои сильные и слабые стороны.</a:t>
            </a:r>
            <a:endParaRPr sz="16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0600" y="1461150"/>
            <a:ext cx="4641001" cy="3073375"/>
          </a:xfrm>
          <a:prstGeom prst="rect">
            <a:avLst/>
          </a:prstGeom>
          <a:noFill/>
          <a:ln w="19050" cap="flat" cmpd="sng">
            <a:solidFill>
              <a:srgbClr val="31394D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</Words>
  <Application>Microsoft Office PowerPoint</Application>
  <PresentationFormat>Экран (16:9)</PresentationFormat>
  <Paragraphs>26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Georgia</vt:lpstr>
      <vt:lpstr>Roboto</vt:lpstr>
      <vt:lpstr>Merriweather</vt:lpstr>
      <vt:lpstr>Paradigm</vt:lpstr>
      <vt:lpstr>Точки контроля для достижения целей </vt:lpstr>
      <vt:lpstr>Вступление</vt:lpstr>
      <vt:lpstr>Оценка практических работ</vt:lpstr>
      <vt:lpstr>Анализ проектов</vt:lpstr>
      <vt:lpstr>Участие в конкурсах и выставках</vt:lpstr>
      <vt:lpstr>Обратная связь от родителей</vt:lpstr>
      <vt:lpstr>Тестирование и контрольные работы</vt:lpstr>
      <vt:lpstr>Наблюдение за работой учеников</vt:lpstr>
      <vt:lpstr>Самооценка учеников</vt:lpstr>
      <vt:lpstr>Итоговая аттестация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Точки контроля для достижения целей </dc:title>
  <dc:creator>Елена</dc:creator>
  <cp:lastModifiedBy>user</cp:lastModifiedBy>
  <cp:revision>1</cp:revision>
  <dcterms:modified xsi:type="dcterms:W3CDTF">2024-09-17T17:26:02Z</dcterms:modified>
</cp:coreProperties>
</file>