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7" r:id="rId4"/>
    <p:sldId id="298" r:id="rId5"/>
    <p:sldId id="299" r:id="rId6"/>
    <p:sldId id="300" r:id="rId7"/>
    <p:sldId id="301" r:id="rId8"/>
    <p:sldId id="295" r:id="rId9"/>
    <p:sldId id="292" r:id="rId10"/>
    <p:sldId id="293" r:id="rId11"/>
    <p:sldId id="294" r:id="rId12"/>
    <p:sldId id="290" r:id="rId13"/>
    <p:sldId id="285" r:id="rId14"/>
    <p:sldId id="286" r:id="rId15"/>
    <p:sldId id="303" r:id="rId16"/>
    <p:sldId id="287" r:id="rId17"/>
    <p:sldId id="288" r:id="rId18"/>
    <p:sldId id="289" r:id="rId19"/>
    <p:sldId id="257" r:id="rId20"/>
    <p:sldId id="302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1" r:id="rId34"/>
    <p:sldId id="270" r:id="rId35"/>
    <p:sldId id="276" r:id="rId36"/>
    <p:sldId id="275" r:id="rId37"/>
    <p:sldId id="277" r:id="rId38"/>
    <p:sldId id="278" r:id="rId39"/>
    <p:sldId id="304" r:id="rId40"/>
    <p:sldId id="296" r:id="rId41"/>
    <p:sldId id="282" r:id="rId42"/>
  </p:sldIdLst>
  <p:sldSz cx="12192000" cy="6858000"/>
  <p:notesSz cx="6858000" cy="9144000"/>
  <p:custDataLst>
    <p:tags r:id="rId4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3736200" cy="7373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" Type="http://schemas.openxmlformats.org/officeDocument/2006/relationships/slide" Target="slides/slide3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tags" Target="tags/tag1.xml" /><Relationship Id="rId44" Type="http://schemas.openxmlformats.org/officeDocument/2006/relationships/presProps" Target="presProps.xml" /><Relationship Id="rId45" Type="http://schemas.openxmlformats.org/officeDocument/2006/relationships/viewProps" Target="viewProps.xml" /><Relationship Id="rId46" Type="http://schemas.openxmlformats.org/officeDocument/2006/relationships/theme" Target="theme/theme1.xml" /><Relationship Id="rId47" Type="http://schemas.openxmlformats.org/officeDocument/2006/relationships/tableStyles" Target="tableStyles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FBDA-53A5-4BCA-8824-E05E968386A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E95C-4AF8-4DDF-A920-A580FDF71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83456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FBDA-53A5-4BCA-8824-E05E968386A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E95C-4AF8-4DDF-A920-A580FDF71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4716490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9FBDA-53A5-4BCA-8824-E05E968386AF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1E95C-4AF8-4DDF-A920-A580FDF71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291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.jpeg" /><Relationship Id="rId3" Type="http://schemas.openxmlformats.org/officeDocument/2006/relationships/image" Target="../media/image31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.jpeg" /><Relationship Id="rId3" Type="http://schemas.openxmlformats.org/officeDocument/2006/relationships/image" Target="../media/image33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.jpeg" /><Relationship Id="rId3" Type="http://schemas.openxmlformats.org/officeDocument/2006/relationships/image" Target="../media/image35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6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7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8.jpeg" /><Relationship Id="rId3" Type="http://schemas.openxmlformats.org/officeDocument/2006/relationships/video" Target="../media/media1.mp4" /><Relationship Id="rId4" Type="http://schemas.microsoft.com/office/2007/relationships/media" Target="../media/media1.mp4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«Центр образования № 4»</a:t>
            </a:r>
            <a:b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Новомосковска Тульской области</a:t>
            </a:r>
            <a:b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 на уроках математики при подготовке к внешней оценке результатов обучающихся</a:t>
            </a:r>
            <a:endParaRPr lang="ru-RU" sz="44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smtClean="0"/>
          </a:p>
          <a:p>
            <a:endParaRPr lang="ru-RU"/>
          </a:p>
          <a:p>
            <a:pPr algn="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Елисеева Юлия Александровна,</a:t>
            </a:r>
          </a:p>
          <a:p>
            <a:pPr algn="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  <a:endParaRPr lang="ru-RU"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0414227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66975" y="942975"/>
            <a:ext cx="7258050" cy="49720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92375" y="904875"/>
            <a:ext cx="7207250" cy="5048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5" y="422890"/>
            <a:ext cx="11789714" cy="60949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0933279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79" y="263590"/>
            <a:ext cx="11258938" cy="63331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153779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2" y="255006"/>
            <a:ext cx="11211831" cy="63066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0329718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 descr="IMG202403210938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6" y="366321"/>
            <a:ext cx="11028141" cy="60619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7038279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33" y="268061"/>
            <a:ext cx="11845029" cy="6589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6794769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56" y="422112"/>
            <a:ext cx="10785147" cy="56614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7808294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63" y="896111"/>
            <a:ext cx="11142345" cy="53799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9233468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34474" y="1311563"/>
            <a:ext cx="10621818" cy="44012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7200"/>
              </a:tabLst>
            </a:pP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утверждать, что грамотное использование возможностей современных информационных технологий способствует: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7200"/>
              </a:tabLst>
            </a:pP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активизации познавательной деятельности, повышению качественной успеваемости обучающихся;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7200"/>
              </a:tabLst>
            </a:pP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достижению целей обучения с помощью современных электронных учебных материалов, предназначенных для использования на уроках;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7200"/>
              </a:tabLst>
            </a:pP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развитию навыков самообразования и самоконтроля у обучающихся;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7200"/>
              </a:tabLst>
            </a:pP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повышению уровня комфортности обучения;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7200"/>
              </a:tabLst>
            </a:pP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снижению дидактических затруднений у обучающихся;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7200"/>
              </a:tabLst>
            </a:pP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повышению активности и инициативности обучающихся на уроке;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7200"/>
              </a:tabLst>
            </a:pP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развитию информационного мышления обучающихся, формированию информационно-коммуникационной компетенции;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7200"/>
              </a:tabLst>
            </a:pP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приобретению навыков работы на компьютере обучающимися с соблюдением правил безопасности.</a:t>
            </a: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 descr="IMG202403210936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02" y="81343"/>
            <a:ext cx="9748697" cy="65572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1901768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1" y="102466"/>
            <a:ext cx="12043220" cy="67555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682546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16" y="162687"/>
            <a:ext cx="10748772" cy="6341775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9516" y="4974336"/>
            <a:ext cx="2189988" cy="77724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0011434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50" y="0"/>
            <a:ext cx="11423783" cy="686733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9875520" y="6236208"/>
            <a:ext cx="1819656" cy="62179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6298119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79" y="72961"/>
            <a:ext cx="11292649" cy="678850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98064" y="6318504"/>
            <a:ext cx="2002536" cy="40233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0451644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83" y="0"/>
            <a:ext cx="10836593" cy="67487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6677868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715" y="104482"/>
            <a:ext cx="9777175" cy="651577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216152" y="3044952"/>
            <a:ext cx="3310128" cy="51206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3519098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5009"/>
            <a:ext cx="12073509" cy="4983533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19456" y="4873752"/>
            <a:ext cx="749808" cy="4389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1867455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" y="1022985"/>
            <a:ext cx="11987536" cy="494804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250424" y="5276088"/>
            <a:ext cx="1554480" cy="54864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4408814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923637" y="593774"/>
            <a:ext cx="105756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уроки помогают решить следующие дидактические задачи: </a:t>
            </a:r>
          </a:p>
          <a:p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усвоить базовые знания по предмету; </a:t>
            </a:r>
            <a:endParaRPr lang="en-US" sz="320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систематизировать усвоенные знания; </a:t>
            </a:r>
          </a:p>
          <a:p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сформировать навыки самоконтроля; </a:t>
            </a:r>
          </a:p>
          <a:p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сформировать мотивацию к учению в целом и к математике в частности; </a:t>
            </a:r>
          </a:p>
          <a:p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оказать учебно-методическую помощь учащимся в самостоятельной работе над учебным материалом.</a:t>
            </a:r>
            <a:endParaRPr lang="ru-RU" sz="3200"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19" y="1352170"/>
            <a:ext cx="11500485" cy="4747008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895344" y="5522976"/>
            <a:ext cx="868680" cy="39319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2727375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95" y="0"/>
            <a:ext cx="11039666" cy="69202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6245583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93" y="128969"/>
            <a:ext cx="9752647" cy="66549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1322375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51" y="120968"/>
            <a:ext cx="10070401" cy="65683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525985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05" y="312209"/>
            <a:ext cx="8528495" cy="60957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6922307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https://sun1-47.userapi.com/impg/v66Zv-8-AvCrXsRXYD6X_XLLJHvT_n3txqkpXw/Yh_P3kwBhF8.jpg?size=954x710&amp;quality=96&amp;sign=8ff552701ee4153e628f369ac478cc0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6047" y="0"/>
            <a:ext cx="9086850" cy="6762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8757487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90" y="142875"/>
            <a:ext cx="4791075" cy="6715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670" y="95249"/>
            <a:ext cx="4791075" cy="6810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8217637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https://sun1-57.userapi.com/impg/ai0yJ6FBpt7qEGTL_2yKBUFsN_MdUmgFy8VLfQ/WylCLY73eZE.jpg?size=1528x2160&amp;quality=95&amp;sign=3f8de54f5803f9b3524a1e71eb0b9b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7136" y="557468"/>
            <a:ext cx="4123816" cy="5829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1-57.userapi.com/impg/v7MsVQaCD05k6bhBiDBl_IjkG0gGJYmePpw9Sw/ub81iE1YWuI.jpg?size=1528x2160&amp;quality=95&amp;sign=793a454359df9d18a04edb018630a2b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3096" y="651849"/>
            <a:ext cx="4325112" cy="61140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47372607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 descr="https://sun1-93.userapi.com/impg/dGG0Xo9xeg3rS5SGAtWxF2uFSVrEwuolSVxnyQ/SENCMq1OHIs.jpg?size=1528x2160&amp;quality=95&amp;sign=8d1f22d6e2ddf9bd7b7c7a902a8a8e8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42" y="273093"/>
            <a:ext cx="4399470" cy="6219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1-91.userapi.com/impg/YWmMDIJqyS-BKfxzI_sNW71ijyR8C0HOF4zPng/_f-GNg1mbjA.jpg?size=1528x2160&amp;quality=95&amp;sign=604000c676e94c99d250d910bfdbbab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8413" y="521926"/>
            <a:ext cx="4047417" cy="5721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5458645"/>
      </p:ext>
    </p:extLst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 descr="IMG202403210939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969818" y="464236"/>
            <a:ext cx="10233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использования ИКТ-технологий на уроке математики:</a:t>
            </a:r>
            <a:endParaRPr lang="ru-RU" sz="36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94539" y="1766515"/>
            <a:ext cx="6446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Для обозначения темы урока.</a:t>
            </a:r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IMG202403210943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527" y="2493819"/>
            <a:ext cx="5486400" cy="41148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5425" y="631825"/>
            <a:ext cx="11741150" cy="5594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Calculator Suite - GeoGebra — Яндекс Браузер 2024-03-18 13-27-58">
            <a:hlinkClick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0638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969818" y="464236"/>
            <a:ext cx="10233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использования ИКТ-технологий на уроке математики:</a:t>
            </a:r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49289" y="1627971"/>
            <a:ext cx="8704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 сопровождение объяснения учителя.</a:t>
            </a:r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IMG202403210944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1" y="2378363"/>
            <a:ext cx="5714231" cy="4285673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969818" y="464236"/>
            <a:ext cx="10233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использования ИКТ-технологий на уроке математики:</a:t>
            </a:r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1586" y="1942007"/>
            <a:ext cx="8909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Как информационно-обучающее пособие.</a:t>
            </a:r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IMG202403210936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310" y="2710873"/>
            <a:ext cx="4765964" cy="3574473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969818" y="464236"/>
            <a:ext cx="10233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использования ИКТ-технологий на уроке математики:</a:t>
            </a:r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5254" y="1886589"/>
            <a:ext cx="4908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Для контроля знаний.</a:t>
            </a:r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IMG202403210937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83" y="2641601"/>
            <a:ext cx="4812146" cy="3609109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0675" y="625475"/>
            <a:ext cx="11550650" cy="56070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79675" y="968375"/>
            <a:ext cx="7232650" cy="4921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Произвольный</PresentationFormat>
  <Paragraphs>26</Paragraphs>
  <Slides>41</Slides>
  <Notes>0</Notes>
  <TotalTime>571</TotalTime>
  <HiddenSlides>0</HiddenSlides>
  <MMClips>1</MMClips>
  <ScaleCrop>0</ScaleCrop>
  <HeadingPairs>
    <vt:vector baseType="variant" size="6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baseType="lpstr" size="46">
      <vt:lpstr>Arial</vt:lpstr>
      <vt:lpstr>Calibri Light</vt:lpstr>
      <vt:lpstr>Calibri</vt:lpstr>
      <vt:lpstr>Times New Roman</vt:lpstr>
      <vt:lpstr>Тема Office</vt:lpstr>
      <vt:lpstr>МБОУ «Центр образования № 4»г. Новомосковска Тульской областиИспользование ИКТ на уроках математики при подготовке к внешней оценке результатов обучающихся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Acer</dc:creator>
  <cp:lastModifiedBy>Кабинет 42</cp:lastModifiedBy>
  <cp:revision>48</cp:revision>
  <dcterms:created xsi:type="dcterms:W3CDTF">2024-03-18T08:39:43Z</dcterms:created>
  <dcterms:modified xsi:type="dcterms:W3CDTF">2024-09-03T21:55:35Z</dcterms:modified>
</cp:coreProperties>
</file>