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F9B2-08A6-4775-8594-ED30E6CD9E6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A96-365D-4BE4-A3ED-58A0383E5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695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F9B2-08A6-4775-8594-ED30E6CD9E6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A96-365D-4BE4-A3ED-58A0383E5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44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F9B2-08A6-4775-8594-ED30E6CD9E6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A96-365D-4BE4-A3ED-58A0383E5103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6458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F9B2-08A6-4775-8594-ED30E6CD9E6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A96-365D-4BE4-A3ED-58A0383E5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F9B2-08A6-4775-8594-ED30E6CD9E6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A96-365D-4BE4-A3ED-58A0383E5103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8770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F9B2-08A6-4775-8594-ED30E6CD9E6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A96-365D-4BE4-A3ED-58A0383E5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601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F9B2-08A6-4775-8594-ED30E6CD9E6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A96-365D-4BE4-A3ED-58A0383E5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06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F9B2-08A6-4775-8594-ED30E6CD9E6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A96-365D-4BE4-A3ED-58A0383E5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8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F9B2-08A6-4775-8594-ED30E6CD9E6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A96-365D-4BE4-A3ED-58A0383E5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888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F9B2-08A6-4775-8594-ED30E6CD9E6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A96-365D-4BE4-A3ED-58A0383E5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49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F9B2-08A6-4775-8594-ED30E6CD9E6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A96-365D-4BE4-A3ED-58A0383E5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22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F9B2-08A6-4775-8594-ED30E6CD9E6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A96-365D-4BE4-A3ED-58A0383E5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69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F9B2-08A6-4775-8594-ED30E6CD9E6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A96-365D-4BE4-A3ED-58A0383E5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07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F9B2-08A6-4775-8594-ED30E6CD9E6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A96-365D-4BE4-A3ED-58A0383E5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478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F9B2-08A6-4775-8594-ED30E6CD9E6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A96-365D-4BE4-A3ED-58A0383E5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430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5F9B2-08A6-4775-8594-ED30E6CD9E6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15A96-365D-4BE4-A3ED-58A0383E5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46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5F9B2-08A6-4775-8594-ED30E6CD9E68}" type="datetimeFigureOut">
              <a:rPr lang="en-GB" smtClean="0"/>
              <a:t>02/05/2023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D15A96-365D-4BE4-A3ED-58A0383E5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41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FCA4F7-C711-4DBA-B40F-BF55803243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390114"/>
            <a:ext cx="3467886" cy="34678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0977A4-2E2A-404B-8E52-F7658F237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438" y="0"/>
            <a:ext cx="8230313" cy="166801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60D6322-4A0A-4449-8956-465BB4CFDF28}"/>
              </a:ext>
            </a:extLst>
          </p:cNvPr>
          <p:cNvSpPr/>
          <p:nvPr/>
        </p:nvSpPr>
        <p:spPr>
          <a:xfrm>
            <a:off x="1397845" y="2058450"/>
            <a:ext cx="764343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Garamond" panose="02020404030301010803" pitchFamily="18" charset="0"/>
              </a:rPr>
              <a:t>ЖИВОТНОВОДСТВО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A3915E-5463-4376-AAC1-709A7AAB17A9}"/>
              </a:ext>
            </a:extLst>
          </p:cNvPr>
          <p:cNvSpPr txBox="1"/>
          <p:nvPr/>
        </p:nvSpPr>
        <p:spPr>
          <a:xfrm>
            <a:off x="5585012" y="4240306"/>
            <a:ext cx="390861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МБОУ «Центр образования №4»</a:t>
            </a:r>
          </a:p>
          <a:p>
            <a:pPr>
              <a:lnSpc>
                <a:spcPct val="150000"/>
              </a:lnSpc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Сизова А.А.</a:t>
            </a: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г.</a:t>
            </a:r>
            <a:endParaRPr lang="en-GB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36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33714-E23B-4F04-AC85-E4B8C71AD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89D85E-A5D1-4C80-867A-A8305B6DD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969" y="5396848"/>
            <a:ext cx="8596668" cy="3880773"/>
          </a:xfrm>
        </p:spPr>
        <p:txBody>
          <a:bodyPr/>
          <a:lstStyle/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каком помещении живут на ферме? </a:t>
            </a:r>
            <a:endParaRPr lang="en-GB" sz="18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чего люди занимаются разведением птиц? </a:t>
            </a:r>
            <a:endParaRPr lang="en-GB" sz="18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Какие продукты от них получает человек? </a:t>
            </a:r>
            <a:endParaRPr lang="en-GB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C8DC7AF-59F0-4329-9246-72BA17438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5288" y="410140"/>
            <a:ext cx="6395168" cy="4583202"/>
          </a:xfrm>
          <a:prstGeom prst="rect">
            <a:avLst/>
          </a:prstGeom>
          <a:noFill/>
          <a:ln w="28575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41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69AE127-DA94-489A-A178-9986406A0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305" y="4374871"/>
            <a:ext cx="6768353" cy="2061787"/>
          </a:xfrm>
        </p:spPr>
        <p:txBody>
          <a:bodyPr/>
          <a:lstStyle/>
          <a:p>
            <a:pPr algn="just"/>
            <a:r>
              <a:rPr lang="ru-RU" b="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Свиней содержат как в частных хозяйствах, так и на свиноводческих фермах. Их кормят кукурузными початками и зерном, вареным картофелем, свеклой, репой, дают молодую траву, сено из бобовых растений. Если на луговом пастбище свинье попадутся полевая мышь, улитка, грибы, она съест и это.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F9B3F1F-6E59-4C1E-99F3-4A80F37F5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277166" y="317293"/>
            <a:ext cx="3452151" cy="3439444"/>
          </a:xfrm>
          <a:prstGeom prst="rect">
            <a:avLst/>
          </a:prstGeom>
          <a:noFill/>
          <a:ln w="28575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CAB3D44-3F09-43CD-9A5C-02A801712CAC}"/>
              </a:ext>
            </a:extLst>
          </p:cNvPr>
          <p:cNvSpPr txBox="1"/>
          <p:nvPr/>
        </p:nvSpPr>
        <p:spPr>
          <a:xfrm>
            <a:off x="4045324" y="1282803"/>
            <a:ext cx="49462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alt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Свиноводство — отрасль животноводства, занимающаяся разведением свиней.  Эта отрасль снабжает людей мясом , жиром, кожей.</a:t>
            </a:r>
            <a:endParaRPr lang="en-GB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60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C9227276-2C38-41B3-B3E3-10BD75B7F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88" y="-26860"/>
            <a:ext cx="6897842" cy="6911720"/>
          </a:xfr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D13ACEAD-5B8D-4901-AA8A-62501757DD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237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D08E6D36-B2FC-4E1E-A864-150817AC1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191819"/>
            <a:ext cx="4575983" cy="4575983"/>
          </a:xfr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019C90BC-F3BD-4164-BE7B-6E2CF04ADF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50FDB4-3B80-475C-8AE4-750999A5F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317" y="1273638"/>
            <a:ext cx="4338918" cy="461552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CEF6DF-2BF5-4A8B-B154-34DCA5529438}"/>
              </a:ext>
            </a:extLst>
          </p:cNvPr>
          <p:cNvSpPr txBox="1"/>
          <p:nvPr/>
        </p:nvSpPr>
        <p:spPr>
          <a:xfrm>
            <a:off x="1516851" y="5889162"/>
            <a:ext cx="2896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Вылупился из яйца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F0CFD9-D169-4392-8F68-B94D8CDCA931}"/>
              </a:ext>
            </a:extLst>
          </p:cNvPr>
          <p:cNvSpPr txBox="1"/>
          <p:nvPr/>
        </p:nvSpPr>
        <p:spPr>
          <a:xfrm>
            <a:off x="6352815" y="5879548"/>
            <a:ext cx="2850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Как рыба в воде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2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23F6EC5-454C-44B0-AA9C-837993095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u="sng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Домашнее задание </a:t>
            </a:r>
          </a:p>
          <a:p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С. 56-59 читать, пересказывать,</a:t>
            </a:r>
          </a:p>
          <a:p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Р.Т. С. 34 № 1, 2</a:t>
            </a:r>
            <a:endParaRPr lang="en-GB" sz="28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04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E5311-D222-4D5C-9AE0-8D06FD215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8368D18A-B822-4FFF-BAE5-7971232C5E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4F0D7924-15CB-4184-93E6-A49AF08E49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3F383FA9-FE46-4430-B818-F7C813087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8830235" cy="459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EC957D-638E-44F3-B693-9843FC8A6023}"/>
              </a:ext>
            </a:extLst>
          </p:cNvPr>
          <p:cNvSpPr txBox="1"/>
          <p:nvPr/>
        </p:nvSpPr>
        <p:spPr>
          <a:xfrm>
            <a:off x="1409700" y="5232400"/>
            <a:ext cx="65957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Многие домашние животные живут рядом с человеком очень давно – несколько тысяч лет. Люди приручили их в глубокой древности и сделали своими надежными помощниками и друзьями.</a:t>
            </a: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FC578B00-74D3-4DA1-9F84-91FF79A2D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29" y="2651965"/>
            <a:ext cx="5624964" cy="32484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DCD7A1-2BAE-430A-957D-33841E9C68DE}"/>
              </a:ext>
            </a:extLst>
          </p:cNvPr>
          <p:cNvSpPr txBox="1"/>
          <p:nvPr/>
        </p:nvSpPr>
        <p:spPr>
          <a:xfrm>
            <a:off x="1308846" y="5835067"/>
            <a:ext cx="66495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Домашние животные дают человеку молоко и яйца, мясо и шерсть, мед, пух</a:t>
            </a:r>
            <a:endParaRPr lang="en-GB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B52A97-ED12-4914-BD04-5BEA55351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54" y="0"/>
            <a:ext cx="3896657" cy="29224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90C2265-CC2E-4686-97C8-34259D230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90" y="130629"/>
            <a:ext cx="2617693" cy="26176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8E46CF5-4DAC-4FD1-9896-0908B6D541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99" y="3429000"/>
            <a:ext cx="2518251" cy="223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5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C97337-5626-4C2E-AF65-98B6B1549D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420" y="5495731"/>
            <a:ext cx="6983099" cy="11054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2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Они перевозят грузы, несут сторожевую службу, помогают пахать землю, путешествовать. Трудно было бы человеку без домашних животных, а может, без них он просто и не смог бы выжить.</a:t>
            </a:r>
            <a:endParaRPr lang="en-GB" sz="22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6203FB-921B-4291-A86E-05F1218802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26" y="256801"/>
            <a:ext cx="7604274" cy="507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2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D5117-0A36-4E21-BE85-64B08479F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852" y="348342"/>
            <a:ext cx="5126307" cy="1320800"/>
          </a:xfrm>
        </p:spPr>
        <p:txBody>
          <a:bodyPr/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ЖИВОТНОВОДСТВО-</a:t>
            </a:r>
            <a:endParaRPr lang="en-GB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9E82C13-14E8-4687-B7A7-031F50A3B460}"/>
              </a:ext>
            </a:extLst>
          </p:cNvPr>
          <p:cNvSpPr/>
          <p:nvPr/>
        </p:nvSpPr>
        <p:spPr>
          <a:xfrm>
            <a:off x="927711" y="936136"/>
            <a:ext cx="786327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7280"/>
            <a:r>
              <a:rPr lang="ru-RU" sz="288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отрасль сельского хозяйства- разведение домашних животных.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3248593-B33F-45D6-95A3-4A9875C9AB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1963413"/>
            <a:ext cx="8668139" cy="4466167"/>
          </a:xfrm>
          <a:prstGeom prst="rect">
            <a:avLst/>
          </a:prstGeom>
          <a:noFill/>
          <a:ln w="28575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81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06F580-C6F9-46DF-8EAB-EDA7696BC363}"/>
              </a:ext>
            </a:extLst>
          </p:cNvPr>
          <p:cNvSpPr/>
          <p:nvPr/>
        </p:nvSpPr>
        <p:spPr>
          <a:xfrm>
            <a:off x="2752165" y="2958352"/>
            <a:ext cx="5316070" cy="726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животноводство</a:t>
            </a:r>
            <a:endParaRPr lang="en-GB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4AED18-71F5-4D84-B32E-3D4BC50D68CD}"/>
              </a:ext>
            </a:extLst>
          </p:cNvPr>
          <p:cNvSpPr/>
          <p:nvPr/>
        </p:nvSpPr>
        <p:spPr>
          <a:xfrm>
            <a:off x="439271" y="1210235"/>
            <a:ext cx="3276600" cy="5378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крупный рогатый скот</a:t>
            </a:r>
            <a:endParaRPr lang="en-GB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720127-CACD-4A1F-8ECE-ABF6E72CC23A}"/>
              </a:ext>
            </a:extLst>
          </p:cNvPr>
          <p:cNvSpPr/>
          <p:nvPr/>
        </p:nvSpPr>
        <p:spPr>
          <a:xfrm>
            <a:off x="7655860" y="4957482"/>
            <a:ext cx="2886635" cy="5378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свиноводство</a:t>
            </a:r>
            <a:endParaRPr lang="en-GB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B8C7C67-3C73-4C4C-8285-A2AC47232DDB}"/>
              </a:ext>
            </a:extLst>
          </p:cNvPr>
          <p:cNvSpPr/>
          <p:nvPr/>
        </p:nvSpPr>
        <p:spPr>
          <a:xfrm>
            <a:off x="439271" y="4957483"/>
            <a:ext cx="3276600" cy="5378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пчеловодство</a:t>
            </a:r>
            <a:endParaRPr lang="en-GB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210E05B-82B4-41EA-8955-A1E124C387E1}"/>
              </a:ext>
            </a:extLst>
          </p:cNvPr>
          <p:cNvSpPr/>
          <p:nvPr/>
        </p:nvSpPr>
        <p:spPr>
          <a:xfrm>
            <a:off x="4132729" y="1210235"/>
            <a:ext cx="3276600" cy="53788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птицеводство</a:t>
            </a:r>
            <a:endParaRPr lang="en-GB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BD3367E-8F39-4706-B460-A5A6CC262B2C}"/>
              </a:ext>
            </a:extLst>
          </p:cNvPr>
          <p:cNvSpPr/>
          <p:nvPr/>
        </p:nvSpPr>
        <p:spPr>
          <a:xfrm>
            <a:off x="7826188" y="1210235"/>
            <a:ext cx="3276600" cy="537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рыболовство</a:t>
            </a:r>
            <a:endParaRPr lang="en-GB" dirty="0"/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EFD388FF-9E44-4CF0-BE63-CA5985CEFDE1}"/>
              </a:ext>
            </a:extLst>
          </p:cNvPr>
          <p:cNvCxnSpPr>
            <a:stCxn id="4" idx="0"/>
          </p:cNvCxnSpPr>
          <p:nvPr/>
        </p:nvCxnSpPr>
        <p:spPr>
          <a:xfrm flipH="1" flipV="1">
            <a:off x="2904565" y="1900517"/>
            <a:ext cx="2505635" cy="105783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65DB804-7F01-44B2-AD43-4F3CCE56596B}"/>
              </a:ext>
            </a:extLst>
          </p:cNvPr>
          <p:cNvCxnSpPr>
            <a:cxnSpLocks/>
          </p:cNvCxnSpPr>
          <p:nvPr/>
        </p:nvCxnSpPr>
        <p:spPr>
          <a:xfrm flipH="1" flipV="1">
            <a:off x="5410201" y="1819835"/>
            <a:ext cx="1" cy="1138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348C4867-ABF1-47BF-88E8-49CF3D79B7F0}"/>
              </a:ext>
            </a:extLst>
          </p:cNvPr>
          <p:cNvCxnSpPr>
            <a:cxnSpLocks/>
          </p:cNvCxnSpPr>
          <p:nvPr/>
        </p:nvCxnSpPr>
        <p:spPr>
          <a:xfrm flipV="1">
            <a:off x="5414682" y="1900516"/>
            <a:ext cx="3070411" cy="10533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464884AF-9C88-47B9-AF58-BE17F1F267BD}"/>
              </a:ext>
            </a:extLst>
          </p:cNvPr>
          <p:cNvCxnSpPr>
            <a:stCxn id="4" idx="2"/>
          </p:cNvCxnSpPr>
          <p:nvPr/>
        </p:nvCxnSpPr>
        <p:spPr>
          <a:xfrm flipH="1">
            <a:off x="3065929" y="3684493"/>
            <a:ext cx="2344271" cy="11833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57CAB736-1013-4179-9B35-D74D172C0AE3}"/>
              </a:ext>
            </a:extLst>
          </p:cNvPr>
          <p:cNvCxnSpPr>
            <a:cxnSpLocks/>
          </p:cNvCxnSpPr>
          <p:nvPr/>
        </p:nvCxnSpPr>
        <p:spPr>
          <a:xfrm>
            <a:off x="5410200" y="3711385"/>
            <a:ext cx="2658035" cy="11385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" name="Picture 2">
            <a:extLst>
              <a:ext uri="{FF2B5EF4-FFF2-40B4-BE49-F238E27FC236}">
                <a16:creationId xmlns:a16="http://schemas.microsoft.com/office/drawing/2014/main" id="{9FAEF7F9-4FE1-47EE-975E-8BACD0E1A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6328343" y="5298681"/>
            <a:ext cx="1565080" cy="1559319"/>
          </a:xfrm>
          <a:prstGeom prst="rect">
            <a:avLst/>
          </a:prstGeom>
          <a:noFill/>
          <a:ln w="28575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A893791-2989-4276-B90E-5116C0429E50}"/>
              </a:ext>
            </a:extLst>
          </p:cNvPr>
          <p:cNvGrpSpPr/>
          <p:nvPr/>
        </p:nvGrpSpPr>
        <p:grpSpPr>
          <a:xfrm>
            <a:off x="10143565" y="1662611"/>
            <a:ext cx="1918446" cy="1452963"/>
            <a:chOff x="309925" y="433245"/>
            <a:chExt cx="1870716" cy="1261962"/>
          </a:xfrm>
        </p:grpSpPr>
        <p:pic>
          <p:nvPicPr>
            <p:cNvPr id="28" name="Picture 2" descr="https://c1.pro-rybok.ru/kartinki-rybki-dlja-detej_16_1.jpg">
              <a:extLst>
                <a:ext uri="{FF2B5EF4-FFF2-40B4-BE49-F238E27FC236}">
                  <a16:creationId xmlns:a16="http://schemas.microsoft.com/office/drawing/2014/main" id="{7AC99034-1254-4B83-9969-6B43F253F8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7" r="8706" b="23817"/>
            <a:stretch/>
          </p:blipFill>
          <p:spPr bwMode="auto">
            <a:xfrm>
              <a:off x="309925" y="433245"/>
              <a:ext cx="1870716" cy="120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BCEBDB4-4816-4CF7-AC19-C505C2FA0DBC}"/>
                </a:ext>
              </a:extLst>
            </p:cNvPr>
            <p:cNvSpPr txBox="1"/>
            <p:nvPr/>
          </p:nvSpPr>
          <p:spPr>
            <a:xfrm>
              <a:off x="1524436" y="1341264"/>
              <a:ext cx="62517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97280"/>
              <a:r>
                <a:rPr lang="ru-RU" sz="2160" b="1" dirty="0">
                  <a:solidFill>
                    <a:prstClr val="black"/>
                  </a:solidFill>
                  <a:latin typeface="Calibri"/>
                </a:rPr>
                <a:t>карп</a:t>
              </a:r>
            </a:p>
          </p:txBody>
        </p:sp>
      </p:grpSp>
      <p:pic>
        <p:nvPicPr>
          <p:cNvPr id="30" name="Picture 2">
            <a:extLst>
              <a:ext uri="{FF2B5EF4-FFF2-40B4-BE49-F238E27FC236}">
                <a16:creationId xmlns:a16="http://schemas.microsoft.com/office/drawing/2014/main" id="{54AFCD2B-EBA7-4BE5-99F1-19409D90D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50166" y="5275041"/>
            <a:ext cx="2175795" cy="1559319"/>
          </a:xfrm>
          <a:prstGeom prst="rect">
            <a:avLst/>
          </a:prstGeom>
          <a:noFill/>
          <a:ln w="28575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40CB4CA-5ED5-4857-B156-98F100B987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37161" y="139352"/>
            <a:ext cx="1695868" cy="115319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B0FEE2D-4C8A-407D-951D-83E8C42AA4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329" y="1681736"/>
            <a:ext cx="2116715" cy="13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1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FC95035-FAF4-4B49-95D6-2B50D9962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61365" y="145837"/>
            <a:ext cx="5436837" cy="3712560"/>
          </a:xfrm>
          <a:prstGeom prst="rect">
            <a:avLst/>
          </a:prstGeom>
          <a:noFill/>
          <a:ln w="28575"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38C6C1-7806-4360-ABEC-EEA899FBF535}"/>
              </a:ext>
            </a:extLst>
          </p:cNvPr>
          <p:cNvSpPr txBox="1"/>
          <p:nvPr/>
        </p:nvSpPr>
        <p:spPr>
          <a:xfrm>
            <a:off x="457200" y="4637890"/>
            <a:ext cx="100942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Питаются коровы только растительной пищей, в основном это трава на лугу, сено, корнеплоды, комбикорм из зерновых. Зимой коров содержат в хлеву или в специальных коровниках на ферме. За ними ухаживает скотник и доярка. Скотник чистит хлев, задает животным корм. А доярка доит коров и получает молоко. Одной доярке трудно выдоить целое стадо коров. Поэтому люди придумали механизированную дойку.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67B796-9433-467E-857B-01E4267724D4}"/>
              </a:ext>
            </a:extLst>
          </p:cNvPr>
          <p:cNvSpPr txBox="1"/>
          <p:nvPr/>
        </p:nvSpPr>
        <p:spPr>
          <a:xfrm>
            <a:off x="5775511" y="72745"/>
            <a:ext cx="477594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Корова - это самое известное домашнее животное. Её называют ласково кормилицей, потому что она дает молоко, а из молока вырабатывают многие молочные продукты, такие как сметана, простокваша, творог, сыр, йогурт, ряженку, сливочное масло, кефир, топленое молоко.</a:t>
            </a:r>
          </a:p>
          <a:p>
            <a:pPr algn="just"/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Кроме молока этих животных часто выращивают на мясо. А также используют кожи для пошива обуви.</a:t>
            </a:r>
          </a:p>
        </p:txBody>
      </p:sp>
    </p:spTree>
    <p:extLst>
      <p:ext uri="{BB962C8B-B14F-4D97-AF65-F5344CB8AC3E}">
        <p14:creationId xmlns:p14="http://schemas.microsoft.com/office/powerpoint/2010/main" val="42412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21DE9-4396-47F2-B761-FF54779F1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F67DF0-ADB6-45C7-89A3-C8F32BF1C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053" y="5481919"/>
            <a:ext cx="6566559" cy="3880773"/>
          </a:xfrm>
        </p:spPr>
        <p:txBody>
          <a:bodyPr>
            <a:normAutofit/>
          </a:bodyPr>
          <a:lstStyle/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каком помещении живут на ферме? </a:t>
            </a:r>
            <a:endParaRPr lang="en-GB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чего люди занимаются разведением птиц? </a:t>
            </a:r>
            <a:endParaRPr lang="en-GB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Какие продукты от них получает человек? </a:t>
            </a:r>
            <a:endParaRPr lang="en-GB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AB2F83-FD28-4370-8C05-913040B2EC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655" y="103492"/>
            <a:ext cx="7757842" cy="527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5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20CECFC-5510-4B7A-8216-B942E6F7F97E}"/>
              </a:ext>
            </a:extLst>
          </p:cNvPr>
          <p:cNvGrpSpPr/>
          <p:nvPr/>
        </p:nvGrpSpPr>
        <p:grpSpPr>
          <a:xfrm>
            <a:off x="237563" y="201364"/>
            <a:ext cx="3133166" cy="3008001"/>
            <a:chOff x="309925" y="433245"/>
            <a:chExt cx="1870716" cy="1261962"/>
          </a:xfrm>
        </p:grpSpPr>
        <p:pic>
          <p:nvPicPr>
            <p:cNvPr id="5" name="Picture 2" descr="https://c1.pro-rybok.ru/kartinki-rybki-dlja-detej_16_1.jpg">
              <a:extLst>
                <a:ext uri="{FF2B5EF4-FFF2-40B4-BE49-F238E27FC236}">
                  <a16:creationId xmlns:a16="http://schemas.microsoft.com/office/drawing/2014/main" id="{E393B59D-F9B0-4CBB-8506-C7DF355674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7" r="8706" b="23817"/>
            <a:stretch/>
          </p:blipFill>
          <p:spPr bwMode="auto">
            <a:xfrm>
              <a:off x="309925" y="433245"/>
              <a:ext cx="1870716" cy="1200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C824EF-EF3C-4749-A4C7-D6CB1A5CD432}"/>
                </a:ext>
              </a:extLst>
            </p:cNvPr>
            <p:cNvSpPr txBox="1"/>
            <p:nvPr/>
          </p:nvSpPr>
          <p:spPr>
            <a:xfrm>
              <a:off x="1524436" y="1341264"/>
              <a:ext cx="625171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97280"/>
              <a:r>
                <a:rPr lang="ru-RU" sz="2160" b="1" dirty="0">
                  <a:solidFill>
                    <a:prstClr val="black"/>
                  </a:solidFill>
                  <a:latin typeface="Calibri"/>
                </a:rPr>
                <a:t>карп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98D15E0-780E-42D4-9C3D-7FC34A5A2544}"/>
              </a:ext>
            </a:extLst>
          </p:cNvPr>
          <p:cNvSpPr txBox="1"/>
          <p:nvPr/>
        </p:nvSpPr>
        <p:spPr>
          <a:xfrm>
            <a:off x="3496235" y="1330916"/>
            <a:ext cx="552225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alt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Рыбоводство — отрасль сельского хозяйства, занимающаяся разведением рыбы, улучшением и увеличением рыбных запасов в водоёмах. Оно предусматривает разведение рыбы в прудах, в цистернах или загонах, обычно, для пищи. Рыбоводство повышает численность таких видов, как лососёвые, </a:t>
            </a:r>
            <a:r>
              <a:rPr lang="ru-RU" altLang="en-US" sz="2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сомообразные</a:t>
            </a:r>
            <a:r>
              <a:rPr lang="ru-RU" alt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тилапии, трески, карпов, форели и других.</a:t>
            </a:r>
            <a:r>
              <a:rPr lang="ru-RU" sz="200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Рыбы в водоемах поедают мотыля, червей, маленьких моллюсков, мелкие части водных растений, даже тину. </a:t>
            </a:r>
          </a:p>
          <a:p>
            <a:pPr algn="just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 подкармливают рыбу специальным комбикормом, который изготавливают на промышленных предприятиях (заводах).</a:t>
            </a:r>
            <a:endParaRPr lang="en-GB" sz="2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1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191</TotalTime>
  <Words>485</Words>
  <Application>Microsoft Office PowerPoint</Application>
  <PresentationFormat>Широкоэкранный</PresentationFormat>
  <Paragraphs>38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</vt:lpstr>
      <vt:lpstr>Calibri</vt:lpstr>
      <vt:lpstr>Garamond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ЖИВОТНОВОДСТВО-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13</cp:revision>
  <dcterms:created xsi:type="dcterms:W3CDTF">2023-04-26T21:02:23Z</dcterms:created>
  <dcterms:modified xsi:type="dcterms:W3CDTF">2023-05-02T20:52:24Z</dcterms:modified>
</cp:coreProperties>
</file>