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CC88-23B8-49BC-B681-CDDAEA7443F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8412243-C7E4-4A04-994C-CC510255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958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CC88-23B8-49BC-B681-CDDAEA7443F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412243-C7E4-4A04-994C-CC510255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59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CC88-23B8-49BC-B681-CDDAEA7443F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412243-C7E4-4A04-994C-CC510255DDE6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32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CC88-23B8-49BC-B681-CDDAEA7443F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412243-C7E4-4A04-994C-CC510255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435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CC88-23B8-49BC-B681-CDDAEA7443F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412243-C7E4-4A04-994C-CC510255DDE6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2836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CC88-23B8-49BC-B681-CDDAEA7443F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412243-C7E4-4A04-994C-CC510255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945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CC88-23B8-49BC-B681-CDDAEA7443F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2243-C7E4-4A04-994C-CC510255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789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CC88-23B8-49BC-B681-CDDAEA7443F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2243-C7E4-4A04-994C-CC510255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45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CC88-23B8-49BC-B681-CDDAEA7443F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2243-C7E4-4A04-994C-CC510255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94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CC88-23B8-49BC-B681-CDDAEA7443F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412243-C7E4-4A04-994C-CC510255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98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CC88-23B8-49BC-B681-CDDAEA7443F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412243-C7E4-4A04-994C-CC510255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61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CC88-23B8-49BC-B681-CDDAEA7443F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412243-C7E4-4A04-994C-CC510255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94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CC88-23B8-49BC-B681-CDDAEA7443F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2243-C7E4-4A04-994C-CC510255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5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CC88-23B8-49BC-B681-CDDAEA7443F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2243-C7E4-4A04-994C-CC510255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23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CC88-23B8-49BC-B681-CDDAEA7443F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2243-C7E4-4A04-994C-CC510255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8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CC88-23B8-49BC-B681-CDDAEA7443F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412243-C7E4-4A04-994C-CC510255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38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8CC88-23B8-49BC-B681-CDDAEA7443F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8412243-C7E4-4A04-994C-CC510255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1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520D06-CC22-44A6-A45C-23D211095C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Урок русского языка</a:t>
            </a:r>
            <a:br>
              <a:rPr lang="ru-RU" dirty="0"/>
            </a:br>
            <a:r>
              <a:rPr lang="ru-RU" dirty="0"/>
              <a:t>Местоимения</a:t>
            </a:r>
            <a:br>
              <a:rPr lang="ru-RU" dirty="0"/>
            </a:br>
            <a:r>
              <a:rPr lang="ru-RU" dirty="0"/>
              <a:t>2 класс </a:t>
            </a:r>
            <a:endParaRPr lang="en-GB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E18EE4-ED43-4D45-A134-A3FC35F5BB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Учитель Сизова Алена Анатольевна</a:t>
            </a:r>
          </a:p>
          <a:p>
            <a:pPr algn="r"/>
            <a:r>
              <a:rPr lang="ru-RU" dirty="0"/>
              <a:t>МБОУ «ЦО № 4»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743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4B59BC-15B1-4DE9-A8F2-410D6B158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BAF25A-44CB-4A18-9534-7703F5E8F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0548AE-ED29-422C-A481-935C9356489D}"/>
              </a:ext>
            </a:extLst>
          </p:cNvPr>
          <p:cNvSpPr txBox="1"/>
          <p:nvPr/>
        </p:nvSpPr>
        <p:spPr>
          <a:xfrm>
            <a:off x="3048000" y="1906013"/>
            <a:ext cx="741381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Спасибо за старание!</a:t>
            </a:r>
            <a:br>
              <a:rPr lang="ru-RU" sz="4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Ведь главное – желание!</a:t>
            </a:r>
            <a:br>
              <a:rPr lang="ru-RU" sz="4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навык и умение</a:t>
            </a:r>
            <a:br>
              <a:rPr lang="ru-RU" sz="4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 приобретем!!!</a:t>
            </a:r>
            <a:endParaRPr lang="en-GB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25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05DE94-53E6-4911-9DD0-0D04FAC1D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b="1" i="1" kern="15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«Ученье не мученье, коли есть хотение».</a:t>
            </a:r>
            <a:endParaRPr lang="en-GB" sz="66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16D9EB58-5953-4FAC-ABDA-10533DED63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8657" y="2822109"/>
            <a:ext cx="3639577" cy="363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921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951073-47AB-4314-B388-E8835688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GB" sz="5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4F5ED8-B5ED-44EE-8216-29CFAA116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8200" y="537883"/>
            <a:ext cx="8915400" cy="3777622"/>
          </a:xfrm>
        </p:spPr>
        <p:txBody>
          <a:bodyPr>
            <a:normAutofit/>
          </a:bodyPr>
          <a:lstStyle/>
          <a:p>
            <a:r>
              <a:rPr lang="ru-RU" sz="66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Аня нынче нянина,</a:t>
            </a:r>
            <a:br>
              <a:rPr lang="ru-RU" sz="66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66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Нина няня Анина.</a:t>
            </a:r>
            <a:endParaRPr lang="en-GB" sz="6600" dirty="0"/>
          </a:p>
        </p:txBody>
      </p:sp>
      <p:sp>
        <p:nvSpPr>
          <p:cNvPr id="10" name="AutoShape 2">
            <a:extLst>
              <a:ext uri="{FF2B5EF4-FFF2-40B4-BE49-F238E27FC236}">
                <a16:creationId xmlns:a16="http://schemas.microsoft.com/office/drawing/2014/main" id="{A40071ED-0858-4792-A694-E26375152D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251ED6E-C7C3-40A2-9368-7E851377F9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600" y="2645734"/>
            <a:ext cx="5157600" cy="386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086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9D26E9-FDBA-46C8-95A6-76B9DD308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05A272F-873E-45C0-8B8B-7BEA17B4EE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860" y="382868"/>
            <a:ext cx="8543364" cy="6407523"/>
          </a:xfrm>
        </p:spPr>
      </p:pic>
    </p:spTree>
    <p:extLst>
      <p:ext uri="{BB962C8B-B14F-4D97-AF65-F5344CB8AC3E}">
        <p14:creationId xmlns:p14="http://schemas.microsoft.com/office/powerpoint/2010/main" val="3405208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64B9BDE-33E6-48B5-AD32-50D15C23E8A1}"/>
              </a:ext>
            </a:extLst>
          </p:cNvPr>
          <p:cNvSpPr txBox="1"/>
          <p:nvPr/>
        </p:nvSpPr>
        <p:spPr>
          <a:xfrm>
            <a:off x="2698376" y="2124636"/>
            <a:ext cx="8525435" cy="21711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Местоимения- </a:t>
            </a:r>
            <a:r>
              <a:rPr lang="ru-RU" sz="40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слова, которые ____________   предметы, а только _______________  на них.</a:t>
            </a:r>
            <a:endParaRPr lang="en-GB" sz="40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57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F5AD98-4F5D-4445-9F0E-3679200169C0}"/>
              </a:ext>
            </a:extLst>
          </p:cNvPr>
          <p:cNvSpPr txBox="1"/>
          <p:nvPr/>
        </p:nvSpPr>
        <p:spPr>
          <a:xfrm>
            <a:off x="2823882" y="2214282"/>
            <a:ext cx="8525435" cy="21711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Местоимения- </a:t>
            </a:r>
            <a:r>
              <a:rPr lang="ru-RU" sz="40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слова, которые не называют   предметы,  а  только указывают  на них.</a:t>
            </a:r>
            <a:endParaRPr lang="en-GB" sz="40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63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E98D141-01B2-4D92-8666-1AAA88DD698F}"/>
              </a:ext>
            </a:extLst>
          </p:cNvPr>
          <p:cNvSpPr txBox="1"/>
          <p:nvPr/>
        </p:nvSpPr>
        <p:spPr>
          <a:xfrm>
            <a:off x="2160493" y="1479176"/>
            <a:ext cx="8785413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5400" kern="15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Даша любит ходить  в школу. В школе</a:t>
            </a:r>
            <a:r>
              <a:rPr lang="ru-RU" sz="5400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Даша научилась читать, писать, считать.  У Даши только четверки и пятерки. </a:t>
            </a:r>
            <a:endParaRPr lang="en-GB" sz="5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554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39CE923-F388-4DEF-9CF8-C552728D05C9}"/>
              </a:ext>
            </a:extLst>
          </p:cNvPr>
          <p:cNvSpPr txBox="1"/>
          <p:nvPr/>
        </p:nvSpPr>
        <p:spPr>
          <a:xfrm>
            <a:off x="2617693" y="1129117"/>
            <a:ext cx="804134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5400" kern="1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Даша любит ходить  в школу. В школе</a:t>
            </a:r>
            <a:r>
              <a:rPr lang="ru-RU" sz="5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она</a:t>
            </a:r>
            <a:r>
              <a:rPr lang="ru-RU" sz="5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научилась читать, писать, считать.  У </a:t>
            </a:r>
            <a:r>
              <a:rPr lang="ru-RU" sz="5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нее </a:t>
            </a:r>
            <a:r>
              <a:rPr lang="ru-RU" sz="5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только четверки и пятерки. 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253185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4050C19-EDCB-49F4-A0FB-B921F5DAC892}"/>
              </a:ext>
            </a:extLst>
          </p:cNvPr>
          <p:cNvSpPr txBox="1"/>
          <p:nvPr/>
        </p:nvSpPr>
        <p:spPr>
          <a:xfrm>
            <a:off x="851646" y="1030941"/>
            <a:ext cx="11035553" cy="5117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Aft>
                <a:spcPts val="1000"/>
              </a:spcAft>
              <a:tabLst>
                <a:tab pos="2438400" algn="l"/>
              </a:tabLst>
            </a:pPr>
            <a:r>
              <a:rPr lang="ru-RU" sz="3600" b="1" kern="15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1 вариант</a:t>
            </a:r>
            <a:r>
              <a:rPr lang="ru-RU" sz="3600" kern="15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 Мы гуляю во дворе. Светит солнце. Она согревает всё вокруг. Мальчики бегают с мячом. Вы играют в футбол</a:t>
            </a:r>
            <a:endParaRPr lang="en-GB" sz="36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Aft>
                <a:spcPts val="1000"/>
              </a:spcAft>
            </a:pPr>
            <a:r>
              <a:rPr lang="ru-RU" sz="3600" b="1" kern="15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2 вариант</a:t>
            </a:r>
            <a:r>
              <a:rPr lang="ru-RU" sz="3600" kern="15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 Они дома один. Родители на работе. Я придут только вечером. Вы делаю уроки, потом буду смотреть телевизор.</a:t>
            </a:r>
            <a:endParaRPr lang="en-GB" sz="36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76416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</TotalTime>
  <Words>179</Words>
  <Application>Microsoft Office PowerPoint</Application>
  <PresentationFormat>Широкоэкранный</PresentationFormat>
  <Paragraphs>13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Легкий дым</vt:lpstr>
      <vt:lpstr>Урок русского языка Местоимения 2 класс </vt:lpstr>
      <vt:lpstr>«Ученье не мученье, коли есть хотение».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Местоимения 2 класс</dc:title>
  <dc:creator>hp</dc:creator>
  <cp:lastModifiedBy>hp</cp:lastModifiedBy>
  <cp:revision>4</cp:revision>
  <dcterms:created xsi:type="dcterms:W3CDTF">2023-04-25T21:29:16Z</dcterms:created>
  <dcterms:modified xsi:type="dcterms:W3CDTF">2023-04-25T22:00:31Z</dcterms:modified>
</cp:coreProperties>
</file>